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8" r:id="rId3"/>
    <p:sldId id="259" r:id="rId4"/>
    <p:sldId id="263" r:id="rId5"/>
    <p:sldId id="265" r:id="rId6"/>
    <p:sldId id="257" r:id="rId7"/>
    <p:sldId id="260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86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DFA59-2E35-4691-BDD9-4115137ED3B6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9543B-2357-4746-B3DC-BAFD05E56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2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can be any item</a:t>
            </a:r>
            <a:r>
              <a:rPr lang="en-GB" baseline="0" dirty="0" smtClean="0"/>
              <a:t> that is edible within the best before date. It can be unopened, cooked, raw, loose items and open.</a:t>
            </a:r>
          </a:p>
          <a:p>
            <a:r>
              <a:rPr lang="en-GB" baseline="0" dirty="0" smtClean="0"/>
              <a:t>During COVID only essential non-food items can be given away. Medicine that is over the counter within use-by-date, pet food, kitchen appliances, used perfume and makeup within use by date.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543B-2357-4746-B3DC-BAFD05E562D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9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61E3A5-031A-4597-A300-AD45F16282C3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58BFD3-2AA9-414B-AA63-FE9A557C280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ra.org.uk/donate/leave-a-legacy/" TargetMode="External"/><Relationship Id="rId2" Type="http://schemas.openxmlformats.org/officeDocument/2006/relationships/hyperlink" Target="https://adra.org.uk/get-involved/fundrais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xtdoor.co.uk/#neighbo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lioex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emyeye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haritable.shoppin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hegivingmachine.co.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oop.co.uk/communit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Charitable Giving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have a list of ways to raise money with virtual events e.g. virtual race or movie night.</a:t>
            </a:r>
          </a:p>
          <a:p>
            <a:r>
              <a:rPr lang="en-GB" dirty="0" smtClean="0"/>
              <a:t>Can donate as one off donations</a:t>
            </a:r>
          </a:p>
          <a:p>
            <a:pPr lvl="1"/>
            <a:r>
              <a:rPr lang="en-GB" sz="2400" dirty="0" smtClean="0"/>
              <a:t>Donate Monthly</a:t>
            </a:r>
          </a:p>
          <a:p>
            <a:pPr lvl="1"/>
            <a:r>
              <a:rPr lang="en-GB" sz="2400" dirty="0" smtClean="0"/>
              <a:t>Donate Quarterly</a:t>
            </a:r>
          </a:p>
          <a:p>
            <a:pPr lvl="1"/>
            <a:r>
              <a:rPr lang="en-GB" sz="2400" dirty="0" smtClean="0"/>
              <a:t>Donate yearly</a:t>
            </a:r>
          </a:p>
          <a:p>
            <a:r>
              <a:rPr lang="en-GB" dirty="0" smtClean="0"/>
              <a:t>Leave a Legacy: A Gift in your will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>
                <a:hlinkClick r:id="rId2"/>
              </a:rPr>
              <a:t>https://adra.org.uk/get-involved/fundraising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>
                <a:hlinkClick r:id="rId3"/>
              </a:rPr>
              <a:t>https://adra.org.uk/donate/leave-a-legacy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2" y="476672"/>
            <a:ext cx="27527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600200"/>
          </a:xfrm>
        </p:spPr>
        <p:txBody>
          <a:bodyPr/>
          <a:lstStyle/>
          <a:p>
            <a:r>
              <a:rPr lang="en-GB" dirty="0" smtClean="0"/>
              <a:t>Next Door Neighbour App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291264" cy="34892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Can be used to:</a:t>
            </a:r>
          </a:p>
          <a:p>
            <a:r>
              <a:rPr lang="en-GB" dirty="0" smtClean="0"/>
              <a:t>Get local news</a:t>
            </a:r>
          </a:p>
          <a:p>
            <a:r>
              <a:rPr lang="en-GB" dirty="0" smtClean="0"/>
              <a:t>Receive emergency alerts</a:t>
            </a:r>
          </a:p>
          <a:p>
            <a:r>
              <a:rPr lang="en-GB" dirty="0" smtClean="0"/>
              <a:t>Support local business </a:t>
            </a:r>
          </a:p>
          <a:p>
            <a:r>
              <a:rPr lang="en-GB" dirty="0"/>
              <a:t>Receive </a:t>
            </a:r>
            <a:r>
              <a:rPr lang="en-GB" dirty="0" smtClean="0"/>
              <a:t>updates from public services</a:t>
            </a:r>
          </a:p>
          <a:p>
            <a:pPr lvl="1"/>
            <a:r>
              <a:rPr lang="en-GB" sz="2000" dirty="0" smtClean="0"/>
              <a:t>Crime safety alerts, events, disaster plans, voicing </a:t>
            </a:r>
            <a:r>
              <a:rPr lang="en-GB" sz="2000" dirty="0" smtClean="0"/>
              <a:t>concerns</a:t>
            </a:r>
          </a:p>
          <a:p>
            <a:pPr lvl="1"/>
            <a:endParaRPr lang="en-GB" sz="2000" dirty="0"/>
          </a:p>
          <a:p>
            <a:pPr marL="457200" lvl="1" indent="0">
              <a:buNone/>
            </a:pPr>
            <a:r>
              <a:rPr lang="en-GB" sz="2000" dirty="0">
                <a:hlinkClick r:id="rId2"/>
              </a:rPr>
              <a:t>https://nextdoor.co.uk/#</a:t>
            </a:r>
            <a:r>
              <a:rPr lang="en-GB" sz="2000" dirty="0" smtClean="0">
                <a:hlinkClick r:id="rId2"/>
              </a:rPr>
              <a:t>neighbors</a:t>
            </a:r>
            <a:endParaRPr lang="en-GB" sz="2000" dirty="0" smtClean="0"/>
          </a:p>
          <a:p>
            <a:pPr marL="457200" lvl="1" indent="0">
              <a:buNone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r="85754" b="84678"/>
          <a:stretch/>
        </p:blipFill>
        <p:spPr bwMode="auto">
          <a:xfrm>
            <a:off x="-2" y="0"/>
            <a:ext cx="2699385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3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 is free sharing app to give food and other household items away.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It’s aim is to avoid wasting items like food so people do not have to throw away left over food; or giveaway items that you do not have space to store.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Can choose a pick up location whether home, safe space, or any chosen public location. 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https://olioex.com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0121" r="78247" b="78571"/>
          <a:stretch/>
        </p:blipFill>
        <p:spPr bwMode="auto">
          <a:xfrm>
            <a:off x="-11000" y="1"/>
            <a:ext cx="2534797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My Eyes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This is an app called Be My Eyes- See the world together.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This can aid those who are blind or partially sighted to get live assistance from sighted volunteers.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Through this app you can help to read small print; reading digital screens; colour coordinate clothes; help to set-up home appliances; trouble shoot technology; sorting music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https://www.bemyeyes.com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 r="91008" b="75837"/>
          <a:stretch/>
        </p:blipFill>
        <p:spPr bwMode="auto">
          <a:xfrm>
            <a:off x="0" y="0"/>
            <a:ext cx="2229967" cy="10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Amazon Smile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GB" dirty="0" smtClean="0"/>
              <a:t>Same products on sale on smile.amazon.co.uk.</a:t>
            </a:r>
          </a:p>
          <a:p>
            <a:pPr marL="0" indent="0" algn="ctr">
              <a:buNone/>
            </a:pPr>
            <a:r>
              <a:rPr lang="en-GB" sz="2000" i="1" dirty="0" smtClean="0"/>
              <a:t>ADRA is also one of the charities on the list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9325" r="12432" b="13492"/>
          <a:stretch/>
        </p:blipFill>
        <p:spPr bwMode="auto">
          <a:xfrm>
            <a:off x="1043608" y="2564904"/>
            <a:ext cx="6820318" cy="39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9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24493"/>
            <a:ext cx="8229600" cy="1600200"/>
          </a:xfrm>
        </p:spPr>
        <p:txBody>
          <a:bodyPr/>
          <a:lstStyle/>
          <a:p>
            <a:r>
              <a:rPr lang="en-GB" dirty="0" smtClean="0"/>
              <a:t>Charitable Shopping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960440"/>
          </a:xfrm>
        </p:spPr>
        <p:txBody>
          <a:bodyPr/>
          <a:lstStyle/>
          <a:p>
            <a:r>
              <a:rPr lang="en-GB" dirty="0" smtClean="0"/>
              <a:t>Works by making a free account and selecting the charity which can be changed at any time.</a:t>
            </a:r>
          </a:p>
          <a:p>
            <a:endParaRPr lang="en-GB" dirty="0" smtClean="0"/>
          </a:p>
          <a:p>
            <a:r>
              <a:rPr lang="en-GB" dirty="0" smtClean="0"/>
              <a:t>Shop through</a:t>
            </a:r>
            <a:r>
              <a:rPr lang="en-GB" dirty="0"/>
              <a:t> </a:t>
            </a:r>
            <a:r>
              <a:rPr lang="en-GB" dirty="0" smtClean="0">
                <a:hlinkClick r:id="rId2"/>
              </a:rPr>
              <a:t>www.charitable.shopping</a:t>
            </a:r>
            <a:r>
              <a:rPr lang="en-GB" dirty="0" smtClean="0"/>
              <a:t> for any of the stores online.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Shopping will be followed up and once the shop has verified the purchase they will pay the thank you fee which is transferred to the charity.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9470" r="72446" b="76190"/>
          <a:stretch/>
        </p:blipFill>
        <p:spPr bwMode="auto">
          <a:xfrm>
            <a:off x="0" y="0"/>
            <a:ext cx="2573647" cy="104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en-GB" dirty="0" smtClean="0"/>
              <a:t>The Giving Machine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6504"/>
          </a:xfrm>
        </p:spPr>
        <p:txBody>
          <a:bodyPr/>
          <a:lstStyle/>
          <a:p>
            <a:r>
              <a:rPr lang="en-GB" dirty="0" smtClean="0"/>
              <a:t>Make an account through the website or app.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Choose a maximum of 4 charities to support.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Shop at any of the retailers through your account.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sales commissions that shops pay other sites is turned into donations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https://www.thegivingmachine.co.uk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18309" r="79847" b="72243"/>
          <a:stretch/>
        </p:blipFill>
        <p:spPr bwMode="auto">
          <a:xfrm>
            <a:off x="6896" y="0"/>
            <a:ext cx="241486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3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GB" dirty="0" smtClean="0"/>
              <a:t>As a Co-operative member you can choose a local community cause.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Whenever you buy a Co-op product, 2p for every £1 spent is returned back to you the member.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same amount will also go to the local community cause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www.coop.co.uk/communities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0516" r="90741" b="78968"/>
          <a:stretch/>
        </p:blipFill>
        <p:spPr bwMode="auto">
          <a:xfrm>
            <a:off x="-12554" y="-1"/>
            <a:ext cx="1957537" cy="17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4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205</TotalTime>
  <Words>468</Words>
  <Application>Microsoft Office PowerPoint</Application>
  <PresentationFormat>On-screen Show (4:3)</PresentationFormat>
  <Paragraphs>67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Charitable Giving</vt:lpstr>
      <vt:lpstr>ADRA</vt:lpstr>
      <vt:lpstr>Next Door Neighbour App</vt:lpstr>
      <vt:lpstr>OLIO</vt:lpstr>
      <vt:lpstr>Be My Eyes</vt:lpstr>
      <vt:lpstr>Amazon Smile</vt:lpstr>
      <vt:lpstr>Charitable Shopping</vt:lpstr>
      <vt:lpstr>The Giving Machine</vt:lpstr>
      <vt:lpstr>Co-op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Charitable Shopping</dc:title>
  <dc:creator>Lydia</dc:creator>
  <cp:lastModifiedBy>Lydia</cp:lastModifiedBy>
  <cp:revision>26</cp:revision>
  <dcterms:created xsi:type="dcterms:W3CDTF">2021-03-02T19:43:44Z</dcterms:created>
  <dcterms:modified xsi:type="dcterms:W3CDTF">2021-03-13T18:04:07Z</dcterms:modified>
</cp:coreProperties>
</file>